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3997" y="788789"/>
            <a:ext cx="7588806" cy="4258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700"/>
              </a:lnSpc>
              <a:buNone/>
            </a:pPr>
            <a:r>
              <a:rPr lang="en-US" sz="53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Quantum Cryptography: Securing Communication in the Quantum Era</a:t>
            </a:r>
            <a:endParaRPr lang="en-US" sz="5350" dirty="0"/>
          </a:p>
        </p:txBody>
      </p:sp>
      <p:sp>
        <p:nvSpPr>
          <p:cNvPr id="4" name="Text 1"/>
          <p:cNvSpPr/>
          <p:nvPr/>
        </p:nvSpPr>
        <p:spPr>
          <a:xfrm>
            <a:off x="6263997" y="5380315"/>
            <a:ext cx="7588806" cy="14216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Quantum cryptography utilizes the principles of quantum mechanics to enable secure communication in the digital age. By harnessing the unique properties of quantum particles, this cutting-edge technology safeguards sensitive information from even the most sophisticated cyber threats.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63997" y="7068503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617" y="7076122"/>
            <a:ext cx="340162" cy="3401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30484" y="7051834"/>
            <a:ext cx="3063121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Dwaraka Siva Sai Sri N</a:t>
            </a:r>
            <a:endParaRPr lang="en-US" sz="21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009" y="807244"/>
            <a:ext cx="7774781" cy="1086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Future of Quantum Cryptography: Towards Unbreakable Security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452949" y="2187178"/>
            <a:ext cx="22860" cy="5235059"/>
          </a:xfrm>
          <a:prstGeom prst="roundRect">
            <a:avLst>
              <a:gd name="adj" fmla="val 12836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661547" y="2615803"/>
            <a:ext cx="684609" cy="22860"/>
          </a:xfrm>
          <a:prstGeom prst="roundRect">
            <a:avLst>
              <a:gd name="adj" fmla="val 1283600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6244352" y="2407206"/>
            <a:ext cx="440055" cy="440055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7944" y="2496741"/>
            <a:ext cx="112871" cy="260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7540228" y="2382798"/>
            <a:ext cx="3012043" cy="271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Technological Advancements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40228" y="2771775"/>
            <a:ext cx="6405563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Ongoing research and development are expected to increase the range, efficiency, and reliability of quantum cryptography systems.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61547" y="4217432"/>
            <a:ext cx="684609" cy="22860"/>
          </a:xfrm>
          <a:prstGeom prst="roundRect">
            <a:avLst>
              <a:gd name="adj" fmla="val 1283600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6244352" y="4008834"/>
            <a:ext cx="440055" cy="440055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91870" y="4098369"/>
            <a:ext cx="145018" cy="260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7540228" y="3984427"/>
            <a:ext cx="2233374" cy="271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Widespread Adoption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540228" y="4373404"/>
            <a:ext cx="6405563" cy="938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 the technology matures, quantum cryptography is poised to become a standard for securing critical communications and data in a wide range of industries.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61547" y="6131957"/>
            <a:ext cx="684609" cy="22860"/>
          </a:xfrm>
          <a:prstGeom prst="roundRect">
            <a:avLst>
              <a:gd name="adj" fmla="val 1283600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4352" y="5923359"/>
            <a:ext cx="440055" cy="440055"/>
          </a:xfrm>
          <a:prstGeom prst="roundRect">
            <a:avLst>
              <a:gd name="adj" fmla="val 66681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87941" y="6012894"/>
            <a:ext cx="152757" cy="260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7540228" y="5898952"/>
            <a:ext cx="2479477" cy="271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Unbreakable Encryption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7540228" y="6287929"/>
            <a:ext cx="6405563" cy="938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fundamental principles of quantum mechanics will enable quantum cryptography to provide a level of security that is theoretically unbreakable, even by the most powerful future computers.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8907" y="970359"/>
            <a:ext cx="7586186" cy="1854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Quantum Bits (Qubits): The Building Blocks of Quantum Cryptography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78907" y="3409117"/>
            <a:ext cx="500777" cy="500777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5121" y="3511153"/>
            <a:ext cx="1283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02212" y="3409117"/>
            <a:ext cx="247292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Superposition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502212" y="3851672"/>
            <a:ext cx="2958584" cy="1779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Unlike classical bits, qubits can exist in multiple states simultaneously, enabling exponentially more information to be encoded.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3323" y="3409117"/>
            <a:ext cx="500777" cy="500777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1202" y="3511153"/>
            <a:ext cx="16502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5406628" y="3409117"/>
            <a:ext cx="247292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Entanglement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5406628" y="3851672"/>
            <a:ext cx="2958584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Qubits can become "entangled", allowing their properties to be linked, even over large distances.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78907" y="6104573"/>
            <a:ext cx="500777" cy="500777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2380" y="6206609"/>
            <a:ext cx="17383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502212" y="6104573"/>
            <a:ext cx="247292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Measurement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502212" y="6547128"/>
            <a:ext cx="6862882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Observing a qubit causes it to collapse into a definite state, disrupting the delicate quantum system.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26883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Superposition and Uncertainty: The Foundations of Quantum Mechanics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155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Superposition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05300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Quantum particles can exist in multiple states simultaneously, challenging our classical understanding of reality.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155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Uncertainty Principle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305300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more precisely the position of a particle is determined, the less precisely its momentum can be known, and vice versa.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15583"/>
            <a:ext cx="313836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Quantum Indeterminacy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305300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outcome of a quantum measurement is inherently unpredictable, introducing fundamental randomness into the universe.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0541" y="859988"/>
            <a:ext cx="7655719" cy="1181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Quantum Key Distribution (QKD): Generating Shared, Secret Keys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537960" y="2359938"/>
            <a:ext cx="22860" cy="5009555"/>
          </a:xfrm>
          <a:prstGeom prst="roundRect">
            <a:avLst>
              <a:gd name="adj" fmla="val 1395132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765667" y="2826663"/>
            <a:ext cx="744141" cy="22860"/>
          </a:xfrm>
          <a:prstGeom prst="roundRect">
            <a:avLst>
              <a:gd name="adj" fmla="val 1395132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6310253" y="2599015"/>
            <a:ext cx="478274" cy="478274"/>
          </a:xfrm>
          <a:prstGeom prst="roundRect">
            <a:avLst>
              <a:gd name="adj" fmla="val 66683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88013" y="2696408"/>
            <a:ext cx="12263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718703" y="2572464"/>
            <a:ext cx="2362319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Photon Transmission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718703" y="2995255"/>
            <a:ext cx="6167557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Qubits are encoded into the polarization states of photons and transmitted between two parties.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65667" y="4567357"/>
            <a:ext cx="744141" cy="22860"/>
          </a:xfrm>
          <a:prstGeom prst="roundRect">
            <a:avLst>
              <a:gd name="adj" fmla="val 1395132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6310253" y="4339709"/>
            <a:ext cx="478274" cy="478274"/>
          </a:xfrm>
          <a:prstGeom prst="roundRect">
            <a:avLst>
              <a:gd name="adj" fmla="val 66683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70511" y="4437102"/>
            <a:ext cx="15763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718703" y="4313158"/>
            <a:ext cx="3156942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Measurement and Detection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7718703" y="4735949"/>
            <a:ext cx="6167557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receiver measures the photon states, and any eavesdropping is detected due to the disruption of the quantum system.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65667" y="6308050"/>
            <a:ext cx="744141" cy="22860"/>
          </a:xfrm>
          <a:prstGeom prst="roundRect">
            <a:avLst>
              <a:gd name="adj" fmla="val 1395132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6310253" y="6080403"/>
            <a:ext cx="478274" cy="478274"/>
          </a:xfrm>
          <a:prstGeom prst="roundRect">
            <a:avLst>
              <a:gd name="adj" fmla="val 66683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66344" y="6177796"/>
            <a:ext cx="16597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7718703" y="6053852"/>
            <a:ext cx="2362319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Reconciliation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718703" y="6476643"/>
            <a:ext cx="6167557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two parties publicly discuss a subset of the measurement results to establish a shared, secret cryptographic key.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069" y="713899"/>
            <a:ext cx="7657862" cy="1769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No-Cloning Theorem: Preventing Eavesdropping in Quantum Networks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743069" y="2801541"/>
            <a:ext cx="3722846" cy="2590443"/>
          </a:xfrm>
          <a:prstGeom prst="roundRect">
            <a:avLst>
              <a:gd name="adj" fmla="val 1229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8218" y="3036689"/>
            <a:ext cx="2359223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Unique States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78218" y="3459004"/>
            <a:ext cx="3252549" cy="1697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Quantum states cannot be perfectly copied or cloned, preventing eavesdroppers from intercepting and duplicating the quantum signals.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8204" y="2801541"/>
            <a:ext cx="3722846" cy="2590443"/>
          </a:xfrm>
          <a:prstGeom prst="roundRect">
            <a:avLst>
              <a:gd name="adj" fmla="val 1229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3352" y="3036689"/>
            <a:ext cx="2768441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Measurement Disruption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913352" y="3459004"/>
            <a:ext cx="3252549" cy="1697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Any attempt to measure or copy the quantum states will inevitably disturb the system, alerting the communicating parties to the presence of an eavesdropper.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3069" y="5604272"/>
            <a:ext cx="7657862" cy="1911310"/>
          </a:xfrm>
          <a:prstGeom prst="roundRect">
            <a:avLst>
              <a:gd name="adj" fmla="val 16664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8218" y="5839420"/>
            <a:ext cx="2691408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Unbreakable Encryption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978218" y="6261735"/>
            <a:ext cx="7187565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no-cloning theorem ensures that quantum cryptography offers a level of security that is theoretically unbreakable, even by the most advanced classical computers.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2076" y="507325"/>
            <a:ext cx="7852648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Entanglement: Quantum Phenomena Enabling Secure Communication</a:t>
            </a:r>
            <a:endParaRPr lang="en-US" sz="3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076" y="1809155"/>
            <a:ext cx="461248" cy="46124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32076" y="2454831"/>
            <a:ext cx="2533650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Instantaneous Correlation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6132076" y="2821662"/>
            <a:ext cx="7852648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Entangled qubits exhibit instantaneous correlation, even when separated by large distances, enabling the transmission of information without a physical medium.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2076" y="3965734"/>
            <a:ext cx="461248" cy="46124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32076" y="4611410"/>
            <a:ext cx="2434352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Eavesdropping Detection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6132076" y="4978241"/>
            <a:ext cx="7852648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Any attempt to measure or interact with the entangled qubits disrupts the delicate quantum state, alerting the communicating parties to the presence of an eavesdropper.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076" y="6122313"/>
            <a:ext cx="461248" cy="46124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32076" y="6767989"/>
            <a:ext cx="2926199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Cryptographic Key Generation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6132076" y="7134820"/>
            <a:ext cx="7852648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Entanglement can be used to generate a shared, secret cryptographic key that is immune to eavesdropping, forming the basis of quantum key distribution.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8634" y="575548"/>
            <a:ext cx="7679531" cy="17434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Quantum Key Exchange: The Process of Establishing a Shared Key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634" y="2632710"/>
            <a:ext cx="1046083" cy="16737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78447" y="2841903"/>
            <a:ext cx="2324695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Photon Transmission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7578447" y="3258026"/>
            <a:ext cx="6319718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Qubits are encoded into the polarization states of photons and transmitted between the two communicating parties.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634" y="4306491"/>
            <a:ext cx="1046083" cy="167378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78447" y="4515683"/>
            <a:ext cx="3105983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Measurement and Detection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7578447" y="4931807"/>
            <a:ext cx="6319718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receiver measures the photon states, and any eavesdropping is detected due to the disruption of the quantum system.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8634" y="5980271"/>
            <a:ext cx="1046083" cy="167378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78447" y="6189464"/>
            <a:ext cx="2324695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Reconciliation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7578447" y="6605588"/>
            <a:ext cx="6319718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two parties publicly discuss a subset of the measurement results to establish a shared, secret cryptographic key.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26883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Quantum Cryptography Applications: From Banking to Government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155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Financial Security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05300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Quantum cryptography is being adopted by banks and financial institutions to safeguard sensitive transactions and data.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15583"/>
            <a:ext cx="281928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Critical Infrastructure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305300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Governments and agencies are increasingly relying on quantum cryptography to protect essential infrastructure, such as power grids and communication networks.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15583"/>
            <a:ext cx="345424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Sensitive Communications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305300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Quantum cryptography is used to secure high-level government and military communications, ensuring the confidentiality of critical information.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7206" y="953214"/>
            <a:ext cx="7682389" cy="1159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Challenges and Limitations of Quantum Cryptography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217206" y="2661166"/>
            <a:ext cx="469821" cy="469821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91870" y="2756892"/>
            <a:ext cx="120372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895743" y="2661166"/>
            <a:ext cx="2320052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Distance Limitations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6895743" y="3076456"/>
            <a:ext cx="3058358" cy="1336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range of quantum cryptography is currently limited due to signal loss and decoherence over long distances.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162818" y="2661166"/>
            <a:ext cx="469821" cy="469821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0337" y="2756892"/>
            <a:ext cx="154781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10841355" y="2661166"/>
            <a:ext cx="3040499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Implementation Complexity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10841355" y="3076456"/>
            <a:ext cx="3058358" cy="1670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Deploying quantum cryptography requires specialized equipment and infrastructure, making it challenging to scale and integrate with existing systems.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17206" y="5190530"/>
            <a:ext cx="469821" cy="469821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70558" y="5286256"/>
            <a:ext cx="162997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6895743" y="5190530"/>
            <a:ext cx="2513767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Technological Maturity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6895743" y="5605820"/>
            <a:ext cx="3058358" cy="1336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Quantum cryptography is still a relatively new and evolving field, with ongoing research to improve its practicality and reliability.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162818" y="5190530"/>
            <a:ext cx="469821" cy="469821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19028" y="5286256"/>
            <a:ext cx="157282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10841355" y="5190530"/>
            <a:ext cx="2320052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Cost Considerations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10841355" y="5605820"/>
            <a:ext cx="3058358" cy="1670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implementation of quantum cryptography can be costly, hindering widespread adoption, especially for smaller organizations.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2024-10-21T08:27:39Z</dcterms:created>
  <dcterms:modified xsi:type="dcterms:W3CDTF">2024-10-21T08:27:39Z</dcterms:modified>
</cp:coreProperties>
</file>